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33" r:id="rId2"/>
    <p:sldId id="434" r:id="rId3"/>
    <p:sldId id="435" r:id="rId4"/>
    <p:sldId id="436" r:id="rId5"/>
    <p:sldId id="437" r:id="rId6"/>
    <p:sldId id="438" r:id="rId7"/>
    <p:sldId id="439" r:id="rId8"/>
    <p:sldId id="440" r:id="rId9"/>
    <p:sldId id="441" r:id="rId10"/>
    <p:sldId id="442" r:id="rId11"/>
    <p:sldId id="476" r:id="rId12"/>
    <p:sldId id="443" r:id="rId13"/>
    <p:sldId id="444" r:id="rId14"/>
    <p:sldId id="445" r:id="rId15"/>
    <p:sldId id="446" r:id="rId16"/>
    <p:sldId id="447" r:id="rId17"/>
    <p:sldId id="448" r:id="rId18"/>
    <p:sldId id="449" r:id="rId19"/>
    <p:sldId id="450" r:id="rId20"/>
    <p:sldId id="451" r:id="rId21"/>
    <p:sldId id="452" r:id="rId22"/>
    <p:sldId id="453" r:id="rId23"/>
    <p:sldId id="454" r:id="rId24"/>
    <p:sldId id="455" r:id="rId25"/>
    <p:sldId id="456" r:id="rId26"/>
    <p:sldId id="457" r:id="rId27"/>
    <p:sldId id="458" r:id="rId28"/>
    <p:sldId id="475" r:id="rId29"/>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68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362180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57725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3886658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1795565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474673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1632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9083370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877296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4201738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671913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213025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3592716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13293649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41351379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3112912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1631277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16461033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31609206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17382630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1170158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1465303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388576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1463317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428894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305722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664722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831027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95762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31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a:t>THE LIFE OF CHRIST </a:t>
            </a:r>
          </a:p>
          <a:p>
            <a:pPr algn="ctr"/>
            <a:r>
              <a:rPr lang="en-US"/>
              <a:t>PART 99</a:t>
            </a:r>
          </a:p>
        </p:txBody>
      </p:sp>
    </p:spTree>
    <p:extLst>
      <p:ext uri="{BB962C8B-B14F-4D97-AF65-F5344CB8AC3E}">
        <p14:creationId xmlns:p14="http://schemas.microsoft.com/office/powerpoint/2010/main" val="37501040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1. Agapao - to have a warm regard for and interest in another, cherish, have affection for, love (BDAG Lexicon). </a:t>
            </a:r>
          </a:p>
          <a:p>
            <a:r>
              <a:rPr lang="en-US"/>
              <a:t>2. Fileo -  to have a special interest in someone or someth., freq. with focus on close association, have affection for, like, consider someone a friend (BDAG Lexicon).</a:t>
            </a:r>
          </a:p>
          <a:p>
            <a:r>
              <a:rPr lang="en-US"/>
              <a:t> </a:t>
            </a:r>
          </a:p>
        </p:txBody>
      </p:sp>
    </p:spTree>
    <p:extLst>
      <p:ext uri="{BB962C8B-B14F-4D97-AF65-F5344CB8AC3E}">
        <p14:creationId xmlns:p14="http://schemas.microsoft.com/office/powerpoint/2010/main" val="23304729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In the first two questions, Jesus uses the Greek word </a:t>
            </a:r>
            <a:r>
              <a:rPr lang="en-US" sz="2600" i="1" dirty="0" err="1"/>
              <a:t>agapao</a:t>
            </a:r>
            <a:r>
              <a:rPr lang="en-US" sz="2600" dirty="0"/>
              <a:t>,</a:t>
            </a:r>
            <a:r>
              <a:rPr lang="en-US" sz="2600" i="1" dirty="0"/>
              <a:t> </a:t>
            </a:r>
            <a:r>
              <a:rPr lang="en-US" sz="2600" dirty="0"/>
              <a:t>but in the last question He uses </a:t>
            </a:r>
            <a:r>
              <a:rPr lang="en-US" sz="2600" i="1" dirty="0" err="1"/>
              <a:t>fileo</a:t>
            </a:r>
            <a:r>
              <a:rPr lang="en-US" sz="2600" dirty="0"/>
              <a:t>. Peter answers all three questions using the Greek word </a:t>
            </a:r>
            <a:r>
              <a:rPr lang="en-US" sz="2600" i="1" dirty="0" err="1"/>
              <a:t>fileo</a:t>
            </a:r>
            <a:r>
              <a:rPr lang="en-US" sz="2600" i="1" dirty="0"/>
              <a:t>. </a:t>
            </a:r>
            <a:r>
              <a:rPr lang="en-US" sz="2600" dirty="0"/>
              <a:t>Since we have two different forms of love being used here some have said this means something significant. However, we also find two different Greek words being used by Peter for the word “know” when he answered “You know that I love You.” Two different Greek words are used for “feed” and “sheep” when Jesus said, “Feed My lambs” and “Feed My sheep.” So, if we are going to make the different types of love in these three verses significant, then we need to make these other differing Greek words significant as well. I like the explanation given by Gene </a:t>
            </a:r>
            <a:r>
              <a:rPr lang="en-US" sz="2600" dirty="0" err="1"/>
              <a:t>Burgett</a:t>
            </a:r>
            <a:r>
              <a:rPr lang="en-US" sz="2600" dirty="0"/>
              <a:t>: </a:t>
            </a:r>
          </a:p>
        </p:txBody>
      </p:sp>
    </p:spTree>
    <p:extLst>
      <p:ext uri="{BB962C8B-B14F-4D97-AF65-F5344CB8AC3E}">
        <p14:creationId xmlns:p14="http://schemas.microsoft.com/office/powerpoint/2010/main" val="40021348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F. F. Bruce maintains that the change in the word for love is merely a stylistic variation, and questions whether "we are intended to see such distinct significance." Bruce offers several reasons for his position.  First, though John wrote in Greek, it is highly probable that Jesus and Peter spoke in Aramaic where there is no "comparable variation of vocabulary" like the [</a:t>
            </a:r>
            <a:r>
              <a:rPr lang="en-US" dirty="0" err="1"/>
              <a:t>agapao</a:t>
            </a:r>
            <a:r>
              <a:rPr lang="en-US" dirty="0"/>
              <a:t>] and [</a:t>
            </a:r>
            <a:r>
              <a:rPr lang="en-US" dirty="0" err="1"/>
              <a:t>fileo</a:t>
            </a:r>
            <a:r>
              <a:rPr lang="en-US" dirty="0"/>
              <a:t>] variation we are examining.  Second, in the Septuagint the Greek words [</a:t>
            </a:r>
            <a:r>
              <a:rPr lang="en-US" dirty="0" err="1"/>
              <a:t>agapao</a:t>
            </a:r>
            <a:r>
              <a:rPr lang="en-US" dirty="0"/>
              <a:t>] and [</a:t>
            </a:r>
            <a:r>
              <a:rPr lang="en-US" dirty="0" err="1"/>
              <a:t>fileo</a:t>
            </a:r>
            <a:r>
              <a:rPr lang="en-US" dirty="0"/>
              <a:t>] are used interchangeably to translate the same Hebrew word.  </a:t>
            </a:r>
          </a:p>
        </p:txBody>
      </p:sp>
    </p:spTree>
    <p:extLst>
      <p:ext uri="{BB962C8B-B14F-4D97-AF65-F5344CB8AC3E}">
        <p14:creationId xmlns:p14="http://schemas.microsoft.com/office/powerpoint/2010/main" val="10955560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Third, Bruce cites examples where John himself seemed to use the two Greek words for love interchangeably.  One notable example he offers is the phrase "the disciple whom Jesus loved." [Agapao] is used in John 13:23; 19:26; 21:7,20; but [fileo] is used in John 20:2.  Bruce concludes : "It is precarious, then, to press a distinction between the two synonyms here” (Denton Lectureship on John 21).</a:t>
            </a:r>
            <a:endParaRPr lang="en-US" dirty="0"/>
          </a:p>
        </p:txBody>
      </p:sp>
    </p:spTree>
    <p:extLst>
      <p:ext uri="{BB962C8B-B14F-4D97-AF65-F5344CB8AC3E}">
        <p14:creationId xmlns:p14="http://schemas.microsoft.com/office/powerpoint/2010/main" val="1684453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Acts 20:28 "Therefore take heed to yourselves and to all the flock, among which the Holy Spirit has made you overseers, to shepherd the church of God which He purchased with His own blood.</a:t>
            </a:r>
          </a:p>
          <a:p>
            <a:r>
              <a:rPr lang="en-US"/>
              <a:t> </a:t>
            </a:r>
          </a:p>
        </p:txBody>
      </p:sp>
    </p:spTree>
    <p:extLst>
      <p:ext uri="{BB962C8B-B14F-4D97-AF65-F5344CB8AC3E}">
        <p14:creationId xmlns:p14="http://schemas.microsoft.com/office/powerpoint/2010/main" val="11531251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21:18 "Most assuredly, I say to you, when you were younger, you girded yourself and walked where you wished; but when you are old, you will stretch out your hands, and another will gird you and carry </a:t>
            </a:r>
            <a:r>
              <a:rPr lang="en-US" i="1"/>
              <a:t>you </a:t>
            </a:r>
            <a:r>
              <a:rPr lang="en-US"/>
              <a:t>where you do not wish."  </a:t>
            </a:r>
            <a:r>
              <a:rPr lang="en-US" baseline="30000"/>
              <a:t>19</a:t>
            </a:r>
            <a:r>
              <a:rPr lang="en-US"/>
              <a:t> This He spoke, signifying by what death he would glorify God. And when He had spoken this, He said to him, "Follow Me."</a:t>
            </a:r>
          </a:p>
          <a:p>
            <a:r>
              <a:rPr lang="en-US"/>
              <a:t> </a:t>
            </a:r>
          </a:p>
        </p:txBody>
      </p:sp>
    </p:spTree>
    <p:extLst>
      <p:ext uri="{BB962C8B-B14F-4D97-AF65-F5344CB8AC3E}">
        <p14:creationId xmlns:p14="http://schemas.microsoft.com/office/powerpoint/2010/main" val="22274354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Concerning Peter's death, tradition places it at Rome in the reign of Nero, with the detail that he was crucified head downward after his protest that he was unworthy to be crucified in an upright position like Jesus. As </a:t>
            </a:r>
            <a:r>
              <a:rPr lang="en-US" dirty="0" err="1"/>
              <a:t>Lanctantius</a:t>
            </a:r>
            <a:r>
              <a:rPr lang="en-US" dirty="0"/>
              <a:t> wrote of Nero: </a:t>
            </a:r>
          </a:p>
          <a:p>
            <a:r>
              <a:rPr lang="en-US" dirty="0"/>
              <a:t> </a:t>
            </a:r>
          </a:p>
        </p:txBody>
      </p:sp>
    </p:spTree>
    <p:extLst>
      <p:ext uri="{BB962C8B-B14F-4D97-AF65-F5344CB8AC3E}">
        <p14:creationId xmlns:p14="http://schemas.microsoft.com/office/powerpoint/2010/main" val="4902674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He it was who first persecuted the servants of God. He crucified Peter and slew Paul. St. Peter, as a Jew, could thus be dealt with; St. Paul, as a Roman citizen, was beheaded. Nor did he (Nero) escape with impunity; for God looked on the affliction of his people; and therefore the tyrant, bereaved of his authority, and precipitated from the height of empire, suddenly disappeared, and even the burial place of that noxious wild beast was nowhere to be seen (Coffman’s Commentary, John 21).</a:t>
            </a:r>
            <a:endParaRPr lang="en-US" dirty="0"/>
          </a:p>
        </p:txBody>
      </p:sp>
    </p:spTree>
    <p:extLst>
      <p:ext uri="{BB962C8B-B14F-4D97-AF65-F5344CB8AC3E}">
        <p14:creationId xmlns:p14="http://schemas.microsoft.com/office/powerpoint/2010/main" val="14495381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21:20 Then Peter, turning around, saw the disciple whom Jesus loved following, who also had leaned on His breast at the supper, and said, "Lord, who is the one who betrays You?"  </a:t>
            </a:r>
            <a:r>
              <a:rPr lang="en-US" baseline="30000"/>
              <a:t>21</a:t>
            </a:r>
            <a:r>
              <a:rPr lang="en-US"/>
              <a:t> Peter, seeing him, said to Jesus, "But Lord, what </a:t>
            </a:r>
            <a:r>
              <a:rPr lang="en-US" i="1"/>
              <a:t>about </a:t>
            </a:r>
            <a:r>
              <a:rPr lang="en-US"/>
              <a:t>this man?"  </a:t>
            </a:r>
            <a:r>
              <a:rPr lang="en-US" baseline="30000"/>
              <a:t>22</a:t>
            </a:r>
            <a:r>
              <a:rPr lang="en-US"/>
              <a:t> Jesus said to him, "If I will that he remain till I come, what </a:t>
            </a:r>
            <a:r>
              <a:rPr lang="en-US" i="1"/>
              <a:t>is that </a:t>
            </a:r>
            <a:r>
              <a:rPr lang="en-US"/>
              <a:t>to you? You follow Me."  </a:t>
            </a:r>
            <a:r>
              <a:rPr lang="en-US" baseline="30000"/>
              <a:t>23</a:t>
            </a:r>
            <a:r>
              <a:rPr lang="en-US"/>
              <a:t> Then this saying went out among the brethren that this disciple would not die. Yet Jesus did not say to him that he would not die, but, "If I will that he remain till I come, what </a:t>
            </a:r>
            <a:r>
              <a:rPr lang="en-US" i="1"/>
              <a:t>is that </a:t>
            </a:r>
            <a:r>
              <a:rPr lang="en-US"/>
              <a:t>to you?"</a:t>
            </a:r>
          </a:p>
        </p:txBody>
      </p:sp>
    </p:spTree>
    <p:extLst>
      <p:ext uri="{BB962C8B-B14F-4D97-AF65-F5344CB8AC3E}">
        <p14:creationId xmlns:p14="http://schemas.microsoft.com/office/powerpoint/2010/main" val="35272640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21:24 This is the disciple who testifies of these things, and wrote these things; and we know that his testimony is true.  </a:t>
            </a:r>
            <a:r>
              <a:rPr lang="en-US" baseline="30000"/>
              <a:t>25</a:t>
            </a:r>
            <a:r>
              <a:rPr lang="en-US"/>
              <a:t> And there are also many other things that Jesus did, which if they were written one by one, I suppose that even the world itself could not contain the books that would be written. Amen.</a:t>
            </a:r>
          </a:p>
        </p:txBody>
      </p:sp>
    </p:spTree>
    <p:extLst>
      <p:ext uri="{BB962C8B-B14F-4D97-AF65-F5344CB8AC3E}">
        <p14:creationId xmlns:p14="http://schemas.microsoft.com/office/powerpoint/2010/main" val="15588786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21:1 After these things Jesus showed Himself again to the disciples at the Sea of Tiberias, and in this way He showed Himself:  2 Simon Peter, Thomas called the Twin, Nathanael of Cana in Galilee, the sons of Zebedee, and two others of His disciples were together.  3 Simon Peter said to them, "I am going fishing." They said to him, "We are going with you also." They went out and immediately got into the boat, and that night they caught nothing.</a:t>
            </a:r>
            <a:endParaRPr lang="en-US" dirty="0"/>
          </a:p>
        </p:txBody>
      </p:sp>
    </p:spTree>
    <p:extLst>
      <p:ext uri="{BB962C8B-B14F-4D97-AF65-F5344CB8AC3E}">
        <p14:creationId xmlns:p14="http://schemas.microsoft.com/office/powerpoint/2010/main" val="7872244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1:1 The former account I made, O </a:t>
            </a:r>
            <a:r>
              <a:rPr lang="en-US" dirty="0" err="1"/>
              <a:t>Theophilus</a:t>
            </a:r>
            <a:r>
              <a:rPr lang="en-US" dirty="0"/>
              <a:t>, of all that Jesus began both to do and teach,  </a:t>
            </a:r>
            <a:r>
              <a:rPr lang="en-US" baseline="30000" dirty="0"/>
              <a:t>2</a:t>
            </a:r>
            <a:r>
              <a:rPr lang="en-US" dirty="0"/>
              <a:t> until the day in which He was taken up, after He through the Holy Spirit had given commandments to the apostles whom He had chosen,  </a:t>
            </a:r>
            <a:r>
              <a:rPr lang="en-US" baseline="30000" dirty="0"/>
              <a:t>3</a:t>
            </a:r>
            <a:r>
              <a:rPr lang="en-US" dirty="0"/>
              <a:t> to whom He also presented Himself alive after His suffering by many infallible proofs, being seen by them during forty days and speaking of the things pertaining to the kingdom of God.  </a:t>
            </a:r>
            <a:r>
              <a:rPr lang="en-US" baseline="30000" dirty="0"/>
              <a:t>4</a:t>
            </a:r>
            <a:r>
              <a:rPr lang="en-US" dirty="0"/>
              <a:t> And being assembled together with </a:t>
            </a:r>
            <a:r>
              <a:rPr lang="en-US" i="1" dirty="0"/>
              <a:t>them</a:t>
            </a:r>
            <a:r>
              <a:rPr lang="en-US" dirty="0"/>
              <a:t>, He commanded them not to depart from Jerusalem, but to wait for the Promise of the Father, "which," </a:t>
            </a:r>
            <a:r>
              <a:rPr lang="en-US" i="1" dirty="0"/>
              <a:t>He said</a:t>
            </a:r>
            <a:r>
              <a:rPr lang="en-US" dirty="0"/>
              <a:t>, "you have heard from Me;  </a:t>
            </a:r>
          </a:p>
        </p:txBody>
      </p:sp>
    </p:spTree>
    <p:extLst>
      <p:ext uri="{BB962C8B-B14F-4D97-AF65-F5344CB8AC3E}">
        <p14:creationId xmlns:p14="http://schemas.microsoft.com/office/powerpoint/2010/main" val="30554811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"for John truly baptized with water, but you shall be baptized with the Holy Spirit not many days from now."  </a:t>
            </a:r>
            <a:r>
              <a:rPr lang="en-US" baseline="30000" dirty="0"/>
              <a:t>6</a:t>
            </a:r>
            <a:r>
              <a:rPr lang="en-US" dirty="0"/>
              <a:t> Therefore, when they had come together, they asked Him, saying, "Lord, will You at this time restore the kingdom to Israel?"  </a:t>
            </a:r>
            <a:r>
              <a:rPr lang="en-US" baseline="30000" dirty="0"/>
              <a:t>7</a:t>
            </a:r>
            <a:r>
              <a:rPr lang="en-US" dirty="0"/>
              <a:t> And He said to them, "It is not for you to know times or seasons which the Father has put in His own authority.  </a:t>
            </a:r>
            <a:r>
              <a:rPr lang="en-US" baseline="30000" dirty="0"/>
              <a:t>8</a:t>
            </a:r>
            <a:r>
              <a:rPr lang="en-US" dirty="0"/>
              <a:t> "But you shall receive power when the Holy Spirit has come upon you; and you shall be witnesses to Me</a:t>
            </a:r>
            <a:r>
              <a:rPr lang="en-US" baseline="30000" dirty="0"/>
              <a:t> </a:t>
            </a:r>
            <a:r>
              <a:rPr lang="en-US" dirty="0"/>
              <a:t>in Jerusalem, and in all Judea and Samaria, and to the end of the earth."</a:t>
            </a:r>
          </a:p>
        </p:txBody>
      </p:sp>
    </p:spTree>
    <p:extLst>
      <p:ext uri="{BB962C8B-B14F-4D97-AF65-F5344CB8AC3E}">
        <p14:creationId xmlns:p14="http://schemas.microsoft.com/office/powerpoint/2010/main" val="19490923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9</a:t>
            </a:r>
            <a:r>
              <a:rPr lang="en-US"/>
              <a:t> Now when He had spoken these things, while they watched, He was taken up, and a cloud received Him out of their sight.  </a:t>
            </a:r>
            <a:r>
              <a:rPr lang="en-US" baseline="30000"/>
              <a:t>10</a:t>
            </a:r>
            <a:r>
              <a:rPr lang="en-US"/>
              <a:t> And while they looked steadfastly toward heaven as He went up, behold, two men stood by them in white apparel,  </a:t>
            </a:r>
            <a:r>
              <a:rPr lang="en-US" baseline="30000"/>
              <a:t>11</a:t>
            </a:r>
            <a:r>
              <a:rPr lang="en-US"/>
              <a:t> who also said, "Men of Galilee, why do you stand gazing up into heaven? This </a:t>
            </a:r>
            <a:r>
              <a:rPr lang="en-US" i="1"/>
              <a:t>same </a:t>
            </a:r>
            <a:r>
              <a:rPr lang="en-US"/>
              <a:t>Jesus, who was taken up from you into heaven, will so come in like manner as you saw Him go into heaven."</a:t>
            </a:r>
            <a:endParaRPr lang="en-US" dirty="0"/>
          </a:p>
        </p:txBody>
      </p:sp>
    </p:spTree>
    <p:extLst>
      <p:ext uri="{BB962C8B-B14F-4D97-AF65-F5344CB8AC3E}">
        <p14:creationId xmlns:p14="http://schemas.microsoft.com/office/powerpoint/2010/main" val="12274739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Matthew 28:16 Then the eleven disciples went away into Galilee, to the mountain which Jesus had appointed for them.  </a:t>
            </a:r>
            <a:r>
              <a:rPr lang="en-US" baseline="30000"/>
              <a:t>17</a:t>
            </a:r>
            <a:r>
              <a:rPr lang="en-US"/>
              <a:t> When they saw Him, they worshiped Him; but some doubted.  </a:t>
            </a:r>
            <a:r>
              <a:rPr lang="en-US" baseline="30000"/>
              <a:t>18</a:t>
            </a:r>
            <a:r>
              <a:rPr lang="en-US"/>
              <a:t> And Jesus came and spoke to them, saying, "All authority has been given to Me in heaven and on earth.  </a:t>
            </a:r>
            <a:r>
              <a:rPr lang="en-US" baseline="30000"/>
              <a:t>19</a:t>
            </a:r>
            <a:r>
              <a:rPr lang="en-US"/>
              <a:t> "Go therefore</a:t>
            </a:r>
            <a:r>
              <a:rPr lang="en-US" baseline="30000"/>
              <a:t>1 </a:t>
            </a:r>
            <a:r>
              <a:rPr lang="en-US"/>
              <a:t>and make disciples of all the nations, baptizing them in the name of the Father and of the Son and of the Holy Spirit,  </a:t>
            </a:r>
            <a:r>
              <a:rPr lang="en-US" baseline="30000"/>
              <a:t>20</a:t>
            </a:r>
            <a:r>
              <a:rPr lang="en-US"/>
              <a:t> "teaching them to observe all things that I have commanded you; and lo, I am with you always, </a:t>
            </a:r>
            <a:r>
              <a:rPr lang="en-US" i="1"/>
              <a:t>even </a:t>
            </a:r>
            <a:r>
              <a:rPr lang="en-US"/>
              <a:t>to the end of the age." Amen.</a:t>
            </a:r>
          </a:p>
        </p:txBody>
      </p:sp>
    </p:spTree>
    <p:extLst>
      <p:ext uri="{BB962C8B-B14F-4D97-AF65-F5344CB8AC3E}">
        <p14:creationId xmlns:p14="http://schemas.microsoft.com/office/powerpoint/2010/main" val="18636765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Mk. 16:15 And He said to them, "Go into all the world and preach the gospel to every creature.  </a:t>
            </a:r>
            <a:r>
              <a:rPr lang="en-US" baseline="30000"/>
              <a:t>16</a:t>
            </a:r>
            <a:r>
              <a:rPr lang="en-US"/>
              <a:t> "He who believes and is baptized will be saved; but he who does not believe will be condemned.  </a:t>
            </a:r>
            <a:r>
              <a:rPr lang="en-US" baseline="30000"/>
              <a:t>17</a:t>
            </a:r>
            <a:r>
              <a:rPr lang="en-US"/>
              <a:t> "And these signs will follow those who believe: In My name they will cast out demons; they will speak with new tongues;  </a:t>
            </a:r>
            <a:r>
              <a:rPr lang="en-US" baseline="30000"/>
              <a:t>18</a:t>
            </a:r>
            <a:r>
              <a:rPr lang="en-US"/>
              <a:t> "they</a:t>
            </a:r>
            <a:r>
              <a:rPr lang="en-US" baseline="30000"/>
              <a:t> </a:t>
            </a:r>
            <a:r>
              <a:rPr lang="en-US"/>
              <a:t>will take up serpents; and if they drink anything deadly, it will by no means hurt them; they will lay hands on the sick, and they will recover."  </a:t>
            </a:r>
          </a:p>
        </p:txBody>
      </p:sp>
    </p:spTree>
    <p:extLst>
      <p:ext uri="{BB962C8B-B14F-4D97-AF65-F5344CB8AC3E}">
        <p14:creationId xmlns:p14="http://schemas.microsoft.com/office/powerpoint/2010/main" val="30051062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Lk. 24:46 Then He said to them, "Thus it is written, and thus it was necessary for the Christ to suffer and to rise</a:t>
            </a:r>
            <a:r>
              <a:rPr lang="en-US" baseline="30000"/>
              <a:t>1 </a:t>
            </a:r>
            <a:r>
              <a:rPr lang="en-US"/>
              <a:t>from the dead the third day,  </a:t>
            </a:r>
            <a:r>
              <a:rPr lang="en-US" baseline="30000"/>
              <a:t>47</a:t>
            </a:r>
            <a:r>
              <a:rPr lang="en-US"/>
              <a:t> "and that repentance and remission of sins should be preached in His name to all nations, beginning at Jerusalem.  </a:t>
            </a:r>
            <a:r>
              <a:rPr lang="en-US" baseline="30000"/>
              <a:t>48</a:t>
            </a:r>
            <a:r>
              <a:rPr lang="en-US"/>
              <a:t> "And you are witnesses of these things.  </a:t>
            </a:r>
            <a:r>
              <a:rPr lang="en-US" baseline="30000"/>
              <a:t>49</a:t>
            </a:r>
            <a:r>
              <a:rPr lang="en-US"/>
              <a:t> "Behold, I send the Promise of My Father upon you; but tarry in the city of Jerusalem</a:t>
            </a:r>
            <a:r>
              <a:rPr lang="en-US" baseline="30000"/>
              <a:t> </a:t>
            </a:r>
            <a:r>
              <a:rPr lang="en-US"/>
              <a:t>until you are endued with power from on high."  </a:t>
            </a:r>
            <a:r>
              <a:rPr lang="en-US" baseline="30000"/>
              <a:t>50</a:t>
            </a:r>
            <a:r>
              <a:rPr lang="en-US"/>
              <a:t> And He led them out as far as Bethany, and He lifted up His hands and blessed them.</a:t>
            </a:r>
          </a:p>
        </p:txBody>
      </p:sp>
    </p:spTree>
    <p:extLst>
      <p:ext uri="{BB962C8B-B14F-4D97-AF65-F5344CB8AC3E}">
        <p14:creationId xmlns:p14="http://schemas.microsoft.com/office/powerpoint/2010/main" val="11234425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Acts 1:9 Now when He had spoken these things, while they watched, He was taken up, and a cloud received Him out of their sight.  </a:t>
            </a:r>
            <a:r>
              <a:rPr lang="en-US" baseline="30000"/>
              <a:t>10</a:t>
            </a:r>
            <a:r>
              <a:rPr lang="en-US"/>
              <a:t> And while they looked steadfastly toward heaven as He went up, behold, two men stood by them in white apparel,  </a:t>
            </a:r>
            <a:r>
              <a:rPr lang="en-US" baseline="30000"/>
              <a:t>11</a:t>
            </a:r>
            <a:r>
              <a:rPr lang="en-US"/>
              <a:t> who also said, "Men of Galilee, why do you stand gazing up into heaven? This </a:t>
            </a:r>
            <a:r>
              <a:rPr lang="en-US" i="1"/>
              <a:t>same </a:t>
            </a:r>
            <a:r>
              <a:rPr lang="en-US"/>
              <a:t>Jesus, who was taken up from you into heaven, will so come in like manner as you saw Him go into heaven."  </a:t>
            </a:r>
            <a:r>
              <a:rPr lang="en-US" baseline="30000"/>
              <a:t>12</a:t>
            </a:r>
            <a:r>
              <a:rPr lang="en-US"/>
              <a:t> Then they returned to Jerusalem from the mount called Olivet, which is near Jerusalem, a Sabbath day's journey.</a:t>
            </a:r>
          </a:p>
        </p:txBody>
      </p:sp>
    </p:spTree>
    <p:extLst>
      <p:ext uri="{BB962C8B-B14F-4D97-AF65-F5344CB8AC3E}">
        <p14:creationId xmlns:p14="http://schemas.microsoft.com/office/powerpoint/2010/main" val="23858055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Mk. 16:19  So then, after the Lord had spoken to them, He was received up into heaven, and sat down at the right hand of God.  </a:t>
            </a:r>
            <a:r>
              <a:rPr lang="en-US" baseline="30000"/>
              <a:t>20</a:t>
            </a:r>
            <a:r>
              <a:rPr lang="en-US"/>
              <a:t> And they went out and preached everywhere, the Lord working with </a:t>
            </a:r>
            <a:r>
              <a:rPr lang="en-US" i="1"/>
              <a:t>them </a:t>
            </a:r>
            <a:r>
              <a:rPr lang="en-US"/>
              <a:t>and confirming the word through the accompanying signs. Amen.</a:t>
            </a:r>
          </a:p>
          <a:p>
            <a:r>
              <a:rPr lang="en-US"/>
              <a:t> </a:t>
            </a:r>
          </a:p>
          <a:p>
            <a:r>
              <a:rPr lang="en-US"/>
              <a:t>Lk. 24:51 Now it came to pass, while He blessed them, that He was parted from them and carried up into heaven.  </a:t>
            </a:r>
            <a:r>
              <a:rPr lang="en-US" baseline="30000"/>
              <a:t>52</a:t>
            </a:r>
            <a:r>
              <a:rPr lang="en-US"/>
              <a:t> And they worshiped Him, and returned to Jerusalem with great joy,  </a:t>
            </a:r>
            <a:r>
              <a:rPr lang="en-US" baseline="30000"/>
              <a:t>53</a:t>
            </a:r>
            <a:r>
              <a:rPr lang="en-US"/>
              <a:t> and were continually in the temple praising and</a:t>
            </a:r>
            <a:r>
              <a:rPr lang="en-US" baseline="30000"/>
              <a:t>1 </a:t>
            </a:r>
            <a:r>
              <a:rPr lang="en-US"/>
              <a:t>blessing God. Amen.</a:t>
            </a:r>
          </a:p>
        </p:txBody>
      </p:sp>
    </p:spTree>
    <p:extLst>
      <p:ext uri="{BB962C8B-B14F-4D97-AF65-F5344CB8AC3E}">
        <p14:creationId xmlns:p14="http://schemas.microsoft.com/office/powerpoint/2010/main" val="17339418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endParaRPr lang="en-US" dirty="0"/>
          </a:p>
        </p:txBody>
      </p:sp>
    </p:spTree>
    <p:extLst>
      <p:ext uri="{BB962C8B-B14F-4D97-AF65-F5344CB8AC3E}">
        <p14:creationId xmlns:p14="http://schemas.microsoft.com/office/powerpoint/2010/main" val="6334544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John 21:4 But when the morning had now come, Jesus stood on the shore; yet the disciples did not know that it was Jesus.  </a:t>
            </a:r>
            <a:r>
              <a:rPr lang="en-US" sz="2600" baseline="30000" dirty="0"/>
              <a:t>5</a:t>
            </a:r>
            <a:r>
              <a:rPr lang="en-US" sz="2600" dirty="0"/>
              <a:t> Then Jesus said to them, "Children, have you any food?" They answered Him, "No."  </a:t>
            </a:r>
            <a:r>
              <a:rPr lang="en-US" sz="2600" baseline="30000" dirty="0"/>
              <a:t>6</a:t>
            </a:r>
            <a:r>
              <a:rPr lang="en-US" sz="2600" dirty="0"/>
              <a:t> And He said to them, "Cast the net on the right side of the boat, and you will find </a:t>
            </a:r>
            <a:r>
              <a:rPr lang="en-US" sz="2600" i="1" dirty="0"/>
              <a:t>some." </a:t>
            </a:r>
            <a:r>
              <a:rPr lang="en-US" sz="2600" dirty="0"/>
              <a:t>So they cast, and now they were not able to draw it in because of the multitude of fish.  </a:t>
            </a:r>
            <a:r>
              <a:rPr lang="en-US" sz="2600" baseline="30000" dirty="0"/>
              <a:t>7</a:t>
            </a:r>
            <a:r>
              <a:rPr lang="en-US" sz="2600" dirty="0"/>
              <a:t> Therefore that disciple whom Jesus loved said to Peter, "It is the Lord!" Now when Simon Peter heard that it was the Lord, he put on </a:t>
            </a:r>
            <a:r>
              <a:rPr lang="en-US" sz="2600" i="1" dirty="0"/>
              <a:t>his </a:t>
            </a:r>
            <a:r>
              <a:rPr lang="en-US" sz="2600" dirty="0"/>
              <a:t>outer garment (for he had removed it), and plunged into the sea.  </a:t>
            </a:r>
            <a:r>
              <a:rPr lang="en-US" sz="2600" baseline="30000" dirty="0"/>
              <a:t>8</a:t>
            </a:r>
            <a:r>
              <a:rPr lang="en-US" sz="2600" dirty="0"/>
              <a:t> But the other disciples came in the little boat (for they were not far from land, but about two hundred cubits), dragging the net with fish.</a:t>
            </a:r>
          </a:p>
        </p:txBody>
      </p:sp>
    </p:spTree>
    <p:extLst>
      <p:ext uri="{BB962C8B-B14F-4D97-AF65-F5344CB8AC3E}">
        <p14:creationId xmlns:p14="http://schemas.microsoft.com/office/powerpoint/2010/main" val="11390702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342900" marR="0" lvl="0" indent="-342900">
              <a:spcBef>
                <a:spcPts val="0"/>
              </a:spcBef>
              <a:spcAft>
                <a:spcPts val="0"/>
              </a:spcAft>
              <a:buFont typeface="+mj-lt"/>
              <a:buAutoNum type="arabicPeriod"/>
              <a:tabLst>
                <a:tab pos="457200" algn="l"/>
              </a:tabLst>
            </a:pPr>
            <a:r>
              <a:rPr lang="en-US" dirty="0">
                <a:latin typeface="+mj-lt"/>
                <a:ea typeface="Times New Roman" panose="02020603050405020304" pitchFamily="18" charset="0"/>
              </a:rPr>
              <a:t>The sun was just coming up so it would be difficult to recognize someone under that condition. </a:t>
            </a:r>
          </a:p>
          <a:p>
            <a:pPr marL="342900" marR="0" lvl="0" indent="-342900">
              <a:spcBef>
                <a:spcPts val="0"/>
              </a:spcBef>
              <a:spcAft>
                <a:spcPts val="0"/>
              </a:spcAft>
              <a:buFont typeface="+mj-lt"/>
              <a:buAutoNum type="arabicPeriod"/>
              <a:tabLst>
                <a:tab pos="457200" algn="l"/>
              </a:tabLst>
            </a:pPr>
            <a:r>
              <a:rPr lang="en-US" dirty="0">
                <a:latin typeface="+mj-lt"/>
                <a:ea typeface="Times New Roman" panose="02020603050405020304" pitchFamily="18" charset="0"/>
              </a:rPr>
              <a:t>They were not expecting Jesus to be there. </a:t>
            </a:r>
          </a:p>
          <a:p>
            <a:pPr marL="342900" marR="0" lvl="0" indent="-342900">
              <a:spcBef>
                <a:spcPts val="0"/>
              </a:spcBef>
              <a:spcAft>
                <a:spcPts val="0"/>
              </a:spcAft>
              <a:buFont typeface="+mj-lt"/>
              <a:buAutoNum type="arabicPeriod"/>
              <a:tabLst>
                <a:tab pos="457200" algn="l"/>
              </a:tabLst>
            </a:pPr>
            <a:r>
              <a:rPr lang="en-US" dirty="0">
                <a:latin typeface="+mj-lt"/>
                <a:ea typeface="Times New Roman" panose="02020603050405020304" pitchFamily="18" charset="0"/>
              </a:rPr>
              <a:t>They were about 100 yards from the shore. </a:t>
            </a:r>
          </a:p>
        </p:txBody>
      </p:sp>
    </p:spTree>
    <p:extLst>
      <p:ext uri="{BB962C8B-B14F-4D97-AF65-F5344CB8AC3E}">
        <p14:creationId xmlns:p14="http://schemas.microsoft.com/office/powerpoint/2010/main" val="27362776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5:4 When He had stopped speaking, He said to Simon, "Launch out into the deep and let down your nets for a catch."  </a:t>
            </a:r>
            <a:r>
              <a:rPr lang="en-US" baseline="30000" dirty="0"/>
              <a:t>5</a:t>
            </a:r>
            <a:r>
              <a:rPr lang="en-US" dirty="0"/>
              <a:t> But Simon answered and said to Him, "Master, we have toiled all night and caught nothing; nevertheless at Your word I will let down the net."  </a:t>
            </a:r>
            <a:r>
              <a:rPr lang="en-US" baseline="30000" dirty="0"/>
              <a:t>6</a:t>
            </a:r>
            <a:r>
              <a:rPr lang="en-US" dirty="0"/>
              <a:t> And when they had done this, they caught a great number of fish, and their net was breaking.  </a:t>
            </a:r>
            <a:r>
              <a:rPr lang="en-US" baseline="30000" dirty="0"/>
              <a:t>7</a:t>
            </a:r>
            <a:r>
              <a:rPr lang="en-US" dirty="0"/>
              <a:t> So they signaled to </a:t>
            </a:r>
            <a:r>
              <a:rPr lang="en-US" i="1" dirty="0"/>
              <a:t>their </a:t>
            </a:r>
            <a:r>
              <a:rPr lang="en-US" dirty="0"/>
              <a:t>partners in the other boat to come and help them. And they came and filled both the boats, so that they began to sink.  </a:t>
            </a:r>
          </a:p>
        </p:txBody>
      </p:sp>
    </p:spTree>
    <p:extLst>
      <p:ext uri="{BB962C8B-B14F-4D97-AF65-F5344CB8AC3E}">
        <p14:creationId xmlns:p14="http://schemas.microsoft.com/office/powerpoint/2010/main" val="35527891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a:t>8</a:t>
            </a:r>
            <a:r>
              <a:rPr lang="en-US"/>
              <a:t> When Simon Peter saw </a:t>
            </a:r>
            <a:r>
              <a:rPr lang="en-US" i="1"/>
              <a:t>it, </a:t>
            </a:r>
            <a:r>
              <a:rPr lang="en-US"/>
              <a:t>he fell down at Jesus' knees, saying, "Depart from me, for I am a sinful man, O Lord!"  </a:t>
            </a:r>
            <a:r>
              <a:rPr lang="en-US" baseline="30000"/>
              <a:t>9</a:t>
            </a:r>
            <a:r>
              <a:rPr lang="en-US"/>
              <a:t> For he and all who were with him were astonished at the catch of fish which they had taken;  </a:t>
            </a:r>
            <a:r>
              <a:rPr lang="en-US" baseline="30000"/>
              <a:t>10</a:t>
            </a:r>
            <a:r>
              <a:rPr lang="en-US"/>
              <a:t> and so also </a:t>
            </a:r>
            <a:r>
              <a:rPr lang="en-US" i="1"/>
              <a:t>were </a:t>
            </a:r>
            <a:r>
              <a:rPr lang="en-US"/>
              <a:t>James and John, the sons of Zebedee, who were partners with Simon. And Jesus said to Simon, "Do not be afraid. From now on you will catch men."  </a:t>
            </a:r>
            <a:r>
              <a:rPr lang="en-US" baseline="30000"/>
              <a:t>11</a:t>
            </a:r>
            <a:r>
              <a:rPr lang="en-US"/>
              <a:t> So when they had brought their boats to land, they forsook all and followed Him.</a:t>
            </a:r>
            <a:endParaRPr lang="en-US" dirty="0"/>
          </a:p>
        </p:txBody>
      </p:sp>
    </p:spTree>
    <p:extLst>
      <p:ext uri="{BB962C8B-B14F-4D97-AF65-F5344CB8AC3E}">
        <p14:creationId xmlns:p14="http://schemas.microsoft.com/office/powerpoint/2010/main" val="35427487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21:9 Then, as soon as they had come to land, they saw a fire of coals there, and fish laid on it, and bread.  </a:t>
            </a:r>
            <a:r>
              <a:rPr lang="en-US" baseline="30000"/>
              <a:t>10</a:t>
            </a:r>
            <a:r>
              <a:rPr lang="en-US"/>
              <a:t> Jesus said to them, "Bring some of the fish which you have just caught."  </a:t>
            </a:r>
            <a:r>
              <a:rPr lang="en-US" baseline="30000"/>
              <a:t>11</a:t>
            </a:r>
            <a:r>
              <a:rPr lang="en-US"/>
              <a:t> Simon Peter went up and dragged the net to land, full of large fish, one hundred and fifty-three; and although there were so many, the net was not broken.</a:t>
            </a:r>
          </a:p>
          <a:p>
            <a:r>
              <a:rPr lang="en-US"/>
              <a:t> </a:t>
            </a:r>
          </a:p>
        </p:txBody>
      </p:sp>
    </p:spTree>
    <p:extLst>
      <p:ext uri="{BB962C8B-B14F-4D97-AF65-F5344CB8AC3E}">
        <p14:creationId xmlns:p14="http://schemas.microsoft.com/office/powerpoint/2010/main" val="38121189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21:12 Jesus said to them, "Come </a:t>
            </a:r>
            <a:r>
              <a:rPr lang="en-US" i="1"/>
              <a:t>and </a:t>
            </a:r>
            <a:r>
              <a:rPr lang="en-US"/>
              <a:t>eat breakfast." Yet none of the disciples dared ask Him, "Who are You?" -- knowing that it was the Lord.  </a:t>
            </a:r>
            <a:r>
              <a:rPr lang="en-US" baseline="30000"/>
              <a:t>13</a:t>
            </a:r>
            <a:r>
              <a:rPr lang="en-US"/>
              <a:t> Jesus then came and took the bread and gave it to them, and likewise the fish.  </a:t>
            </a:r>
            <a:r>
              <a:rPr lang="en-US" baseline="30000"/>
              <a:t>14</a:t>
            </a:r>
            <a:r>
              <a:rPr lang="en-US"/>
              <a:t> This </a:t>
            </a:r>
            <a:r>
              <a:rPr lang="en-US" i="1"/>
              <a:t>is </a:t>
            </a:r>
            <a:r>
              <a:rPr lang="en-US"/>
              <a:t>now the third time Jesus showed Himself to His disciples after He was raised from the dead.</a:t>
            </a:r>
          </a:p>
        </p:txBody>
      </p:sp>
    </p:spTree>
    <p:extLst>
      <p:ext uri="{BB962C8B-B14F-4D97-AF65-F5344CB8AC3E}">
        <p14:creationId xmlns:p14="http://schemas.microsoft.com/office/powerpoint/2010/main" val="7788245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a:t>John 21:15 So when they had eaten breakfast, Jesus said to Simon Peter, "Simon, </a:t>
            </a:r>
            <a:r>
              <a:rPr lang="en-US" i="1"/>
              <a:t>son </a:t>
            </a:r>
            <a:r>
              <a:rPr lang="en-US"/>
              <a:t>of Jonah, do you love Me more than these?" He said to Him, "Yes, Lord; You know that I love You." He said to him, "Feed My lambs."  </a:t>
            </a:r>
            <a:r>
              <a:rPr lang="en-US" baseline="30000"/>
              <a:t>16</a:t>
            </a:r>
            <a:r>
              <a:rPr lang="en-US"/>
              <a:t> He said to him again a second time, "Simon, </a:t>
            </a:r>
            <a:r>
              <a:rPr lang="en-US" i="1"/>
              <a:t>son </a:t>
            </a:r>
            <a:r>
              <a:rPr lang="en-US"/>
              <a:t>of Jonah, do you love Me?" He said to Him, "Yes, Lord; You know that I love You." He said to him, "Tend My sheep."  </a:t>
            </a:r>
            <a:r>
              <a:rPr lang="en-US" baseline="30000"/>
              <a:t>17</a:t>
            </a:r>
            <a:r>
              <a:rPr lang="en-US"/>
              <a:t> He said to him the third time, "Simon, </a:t>
            </a:r>
            <a:r>
              <a:rPr lang="en-US" i="1"/>
              <a:t>son </a:t>
            </a:r>
            <a:r>
              <a:rPr lang="en-US"/>
              <a:t>of Jonah, do you love Me?" Peter was grieved because He said to him the third time, "Do you love Me?" And he said to Him, "Lord, You know all things; You know that I love You." Jesus said to him, "Feed My sheep.</a:t>
            </a:r>
          </a:p>
        </p:txBody>
      </p:sp>
    </p:spTree>
    <p:extLst>
      <p:ext uri="{BB962C8B-B14F-4D97-AF65-F5344CB8AC3E}">
        <p14:creationId xmlns:p14="http://schemas.microsoft.com/office/powerpoint/2010/main" val="15344713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3540</TotalTime>
  <Words>2657</Words>
  <Application>Microsoft Office PowerPoint</Application>
  <PresentationFormat>On-screen Show (4:3)</PresentationFormat>
  <Paragraphs>66</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Tahoma</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72</cp:revision>
  <dcterms:created xsi:type="dcterms:W3CDTF">2006-12-19T00:50:39Z</dcterms:created>
  <dcterms:modified xsi:type="dcterms:W3CDTF">2017-01-08T23:58:06Z</dcterms:modified>
</cp:coreProperties>
</file>